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540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是一篇说明文。文章主要讲述学生们应该如何思考未来并实现我们的梦想。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92" y="1412776"/>
            <a:ext cx="10753228" cy="139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Pacific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Broadway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百老汇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musical from the 1950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played many popular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was “Happy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goes, “Happy talk, keep talking happy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things you like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got to have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don’t have a dream, how can you have a dream come true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as a middle school student, you are beginning to think seriously about what you want your life to be like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Alongside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“dreams” come many questions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do I want to live and 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job is right for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And, as you dream about the future, you need to start thinking about how to make those dreams “come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plan, your dreams will die because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funny and hard to realize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7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24259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you may already have clear ideas about your future, but many of you may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have so many dreams that it’s hard to choose which one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one of those people, a good way to cut down those choices and get a clearer picture of your future is to take an honest look at your strengths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weaknesses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yourself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am I most interested in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am I best at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if you like working with computers, a job in computer science might be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being outdoors with wild animals, you might want to become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zoologist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or special talents you have—we all have special talents—you should try to improve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benefit from talking to people who share similar likes and talents or those with the same jobs that interest you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future is a funny place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by having a dream that you can realize and staying active, you are well on your way to making your dream “come true”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85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2329710"/>
            <a:ext cx="11485848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Pacific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Broadway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百老汇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musical from the 1950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played many popular songs. One of them was ‘Happy Talk’.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goes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这里的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并非字面意义的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而是口语中常见的特殊用法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表示某句话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</a:t>
            </a:r>
            <a:endParaRPr lang="en-US" altLang="zh-CN" b="1" dirty="0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谚语是这样说的或者某人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某物这样说。相当于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follows,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但更生动、口语化。</a:t>
            </a:r>
            <a:endParaRPr lang="zh-CN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‘Happy talk, keep talking happy talk. Talk about things you like to do. </a:t>
            </a:r>
            <a:endParaRPr lang="zh-CN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got to have a dream. If you don’t have a dream, how can you have a dream come true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作者是以描述一首歌曲而开篇的。故选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643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start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advice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describing a song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telling a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414" y="802876"/>
            <a:ext cx="4074674" cy="4088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3306" y="7735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pic>
        <p:nvPicPr>
          <p:cNvPr id="6" name="箭头右.eps" descr="id:2147489231;FounderCES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0919742" y="3486090"/>
            <a:ext cx="507860" cy="3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79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“Without a plan, your dreams will die because they are funny and hard to realize.”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如果没有计划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你的梦想就会破灭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因为它们很可笑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很难实现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5493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822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 refers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774" y="1441997"/>
            <a:ext cx="3280099" cy="4160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3306" y="14247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694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3544956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you’re one of those people, a good way to cut down those choices and get a clearer picture of your future is to take an honest look at your strengths and weaknesses.”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以及最后一段中的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by having a dream that you can realize and staying active, you are well on your way to making your dream ‘come true’.”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作者建议我们最好诚实而积极地考虑我们的梦想。故选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writer’s opinion, we’d better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improve what we are best at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dreams honestly and actively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special talents to people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people with different likes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6" y="85537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392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5101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文章主要讲述学生应该如何思考未来并实现梦想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并鼓励我们要有自己的梦想。故选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title for the passage may be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 for the future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 talents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to have a dream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ways to succeed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774" y="1983360"/>
            <a:ext cx="3052672" cy="4265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3306" y="195407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239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622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2025-09-17T15:32:11Z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